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mercredi,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895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some important holidays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19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2013-11-13T17:19:30Z</dcterms:modified>
</cp:coreProperties>
</file>